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24" r:id="rId4"/>
    <p:sldId id="467" r:id="rId5"/>
    <p:sldId id="461" r:id="rId6"/>
    <p:sldId id="462" r:id="rId7"/>
    <p:sldId id="463" r:id="rId8"/>
    <p:sldId id="464" r:id="rId9"/>
    <p:sldId id="468" r:id="rId10"/>
    <p:sldId id="465" r:id="rId11"/>
    <p:sldId id="425" r:id="rId12"/>
    <p:sldId id="426" r:id="rId13"/>
    <p:sldId id="433" r:id="rId14"/>
    <p:sldId id="434" r:id="rId15"/>
    <p:sldId id="469" r:id="rId16"/>
    <p:sldId id="427" r:id="rId17"/>
    <p:sldId id="428" r:id="rId18"/>
    <p:sldId id="470" r:id="rId19"/>
    <p:sldId id="429" r:id="rId20"/>
    <p:sldId id="430" r:id="rId21"/>
    <p:sldId id="431" r:id="rId22"/>
    <p:sldId id="432" r:id="rId23"/>
    <p:sldId id="436" r:id="rId24"/>
    <p:sldId id="437" r:id="rId25"/>
    <p:sldId id="438" r:id="rId26"/>
    <p:sldId id="439" r:id="rId27"/>
    <p:sldId id="440" r:id="rId28"/>
    <p:sldId id="441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8" r:id="rId40"/>
    <p:sldId id="422" r:id="rId41"/>
    <p:sldId id="466" r:id="rId42"/>
    <p:sldId id="460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10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22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54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Z7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3774999"/>
            <a:ext cx="3693366" cy="23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3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sz="1100" dirty="0"/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936" y="2416186"/>
            <a:ext cx="3170951" cy="31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3936298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9" y="40016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sp>
        <p:nvSpPr>
          <p:cNvPr id="14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sz="1100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4116" y="1371600"/>
            <a:ext cx="2667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2082</Words>
  <Application>Microsoft Office PowerPoint</Application>
  <PresentationFormat>Custom</PresentationFormat>
  <Paragraphs>414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Summary</vt:lpstr>
      <vt:lpstr>OOP – Encapsulation and Polymorphism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2015-01-29T15:39:15Z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